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ileron" panose="020B0604020202020204" charset="0"/>
      <p:regular r:id="rId10"/>
    </p:embeddedFont>
    <p:embeddedFont>
      <p:font typeface="Aileron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anva Sans Bold Italics" panose="020B0604020202020204" charset="0"/>
      <p:regular r:id="rId18"/>
    </p:embeddedFont>
    <p:embeddedFont>
      <p:font typeface="DM Sans Bold Italics" panose="020B0604020202020204" charset="0"/>
      <p:regular r:id="rId19"/>
    </p:embeddedFont>
    <p:embeddedFont>
      <p:font typeface="DM Sans Italics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Now Bold" panose="020B0604020202020204" charset="0"/>
      <p:regular r:id="rId22"/>
    </p:embeddedFont>
    <p:embeddedFont>
      <p:font typeface="VT323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80757" y="1295933"/>
            <a:ext cx="7627964" cy="8987817"/>
            <a:chOff x="0" y="0"/>
            <a:chExt cx="8730366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733160" cy="10286873"/>
            </a:xfrm>
            <a:custGeom>
              <a:avLst/>
              <a:gdLst/>
              <a:ahLst/>
              <a:cxnLst/>
              <a:rect l="l" t="t" r="r" b="b"/>
              <a:pathLst>
                <a:path w="8733160" h="10286873">
                  <a:moveTo>
                    <a:pt x="8733160" y="10251440"/>
                  </a:moveTo>
                  <a:cubicBezTo>
                    <a:pt x="8733160" y="10284587"/>
                    <a:pt x="8722335" y="10286873"/>
                    <a:pt x="8694111" y="10286873"/>
                  </a:cubicBezTo>
                  <a:cubicBezTo>
                    <a:pt x="5797392" y="10286238"/>
                    <a:pt x="2900802" y="10286238"/>
                    <a:pt x="4083" y="10286238"/>
                  </a:cubicBezTo>
                  <a:cubicBezTo>
                    <a:pt x="0" y="10272395"/>
                    <a:pt x="6403" y="10259822"/>
                    <a:pt x="9367" y="10246995"/>
                  </a:cubicBezTo>
                  <a:cubicBezTo>
                    <a:pt x="136695" y="9685401"/>
                    <a:pt x="264152" y="9123934"/>
                    <a:pt x="391867" y="8562467"/>
                  </a:cubicBezTo>
                  <a:cubicBezTo>
                    <a:pt x="573967" y="7761986"/>
                    <a:pt x="756454" y="6961632"/>
                    <a:pt x="938425" y="6161151"/>
                  </a:cubicBezTo>
                  <a:cubicBezTo>
                    <a:pt x="1163183" y="5172583"/>
                    <a:pt x="1387425" y="4184015"/>
                    <a:pt x="1612054" y="3195574"/>
                  </a:cubicBezTo>
                  <a:cubicBezTo>
                    <a:pt x="1840291" y="2191385"/>
                    <a:pt x="2068657" y="1187323"/>
                    <a:pt x="2297539" y="183261"/>
                  </a:cubicBezTo>
                  <a:cubicBezTo>
                    <a:pt x="2311457" y="122174"/>
                    <a:pt x="2320350" y="59690"/>
                    <a:pt x="2342903" y="635"/>
                  </a:cubicBezTo>
                  <a:cubicBezTo>
                    <a:pt x="4460058" y="635"/>
                    <a:pt x="6577214" y="635"/>
                    <a:pt x="8694369" y="0"/>
                  </a:cubicBezTo>
                  <a:cubicBezTo>
                    <a:pt x="8723108" y="0"/>
                    <a:pt x="8732902" y="3429"/>
                    <a:pt x="8732902" y="35814"/>
                  </a:cubicBezTo>
                  <a:cubicBezTo>
                    <a:pt x="8732129" y="3441065"/>
                    <a:pt x="8732129" y="6846316"/>
                    <a:pt x="8733160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8534" t="-1" r="-38534" b="-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365300" y="476626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7" y="0"/>
                </a:lnTo>
                <a:lnTo>
                  <a:pt x="846187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67710" y="6989658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11487" y="6730876"/>
            <a:ext cx="7271189" cy="279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 i="1" u="sng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 :</a:t>
            </a:r>
          </a:p>
          <a:p>
            <a:pPr algn="l">
              <a:lnSpc>
                <a:spcPts val="3727"/>
              </a:lnSpc>
            </a:pPr>
            <a:endParaRPr lang="en-US" sz="3030" i="1" u="sng">
              <a:solidFill>
                <a:srgbClr val="FFFF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algn="l">
              <a:lnSpc>
                <a:spcPts val="3727"/>
              </a:lnSpc>
            </a:pPr>
            <a:r>
              <a:rPr lang="en-US" sz="3030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Ahnaf Shahriar Pias   ( 220042146 )</a:t>
            </a:r>
          </a:p>
          <a:p>
            <a:pPr algn="l">
              <a:lnSpc>
                <a:spcPts val="3727"/>
              </a:lnSpc>
            </a:pPr>
            <a:r>
              <a:rPr lang="en-US" sz="3030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Md. Sameur Rahman ( 220042144 )</a:t>
            </a:r>
          </a:p>
          <a:p>
            <a:pPr algn="l">
              <a:lnSpc>
                <a:spcPts val="3727"/>
              </a:lnSpc>
            </a:pPr>
            <a:r>
              <a:rPr lang="en-US" sz="3030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Irfan Shafee               ( 220042164 )</a:t>
            </a:r>
          </a:p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===================================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42431" y="701061"/>
            <a:ext cx="2701746" cy="59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865" b="1" i="1" spc="-77">
                <a:solidFill>
                  <a:srgbClr val="38B6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SWE 4304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7382" y="3132712"/>
            <a:ext cx="8825294" cy="1386840"/>
            <a:chOff x="0" y="0"/>
            <a:chExt cx="11767059" cy="18491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6919599" cy="1800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89"/>
                </a:lnSpc>
              </a:pPr>
              <a:r>
                <a:rPr lang="en-US" sz="8824" b="1">
                  <a:solidFill>
                    <a:srgbClr val="FFFBFB"/>
                  </a:solidFill>
                  <a:latin typeface="Now Bold"/>
                  <a:ea typeface="Now Bold"/>
                  <a:cs typeface="Now Bold"/>
                  <a:sym typeface="Now Bold"/>
                </a:rPr>
                <a:t>PHARMA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722159" y="0"/>
              <a:ext cx="5044899" cy="1849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73"/>
                </a:lnSpc>
              </a:pPr>
              <a:r>
                <a:rPr lang="en-US" sz="9061" b="1">
                  <a:solidFill>
                    <a:srgbClr val="38B6FF"/>
                  </a:solidFill>
                  <a:latin typeface="Now Bold"/>
                  <a:ea typeface="Now Bold"/>
                  <a:cs typeface="Now Bold"/>
                  <a:sym typeface="Now Bold"/>
                </a:rPr>
                <a:t>SYNC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104666" y="-330044"/>
            <a:ext cx="15534266" cy="10617044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194355" y="595537"/>
            <a:ext cx="8919538" cy="176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8"/>
              </a:lnSpc>
            </a:pPr>
            <a:r>
              <a:rPr lang="en-US" sz="579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MOTIVATION BEHIND   </a:t>
            </a:r>
          </a:p>
          <a:p>
            <a:pPr marL="0" lvl="0" indent="0" algn="ctr">
              <a:lnSpc>
                <a:spcPts val="6948"/>
              </a:lnSpc>
              <a:spcBef>
                <a:spcPct val="0"/>
              </a:spcBef>
            </a:pPr>
            <a:r>
              <a:rPr lang="en-US" sz="579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              THE 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80097" y="157124"/>
            <a:ext cx="2348148" cy="2641066"/>
          </a:xfrm>
          <a:custGeom>
            <a:avLst/>
            <a:gdLst/>
            <a:ahLst/>
            <a:cxnLst/>
            <a:rect l="l" t="t" r="r" b="b"/>
            <a:pathLst>
              <a:path w="2348148" h="2641066">
                <a:moveTo>
                  <a:pt x="2348148" y="0"/>
                </a:moveTo>
                <a:lnTo>
                  <a:pt x="0" y="0"/>
                </a:lnTo>
                <a:lnTo>
                  <a:pt x="0" y="2641066"/>
                </a:lnTo>
                <a:lnTo>
                  <a:pt x="2348148" y="2641066"/>
                </a:lnTo>
                <a:lnTo>
                  <a:pt x="23481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26797" y="6603078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64837" y="3547504"/>
            <a:ext cx="10060514" cy="224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44"/>
              </a:lnSpc>
            </a:pPr>
            <a:r>
              <a:rPr lang="en-US" sz="3293" b="1" i="1" spc="322">
                <a:solidFill>
                  <a:srgbClr val="F5FFF5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We aim to automate pharmacy tasks like inventory tracking and sales. It reduces errors and improves efficiency in managing medicines.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1790" y="1115145"/>
            <a:ext cx="12520695" cy="273179"/>
          </a:xfrm>
          <a:custGeom>
            <a:avLst/>
            <a:gdLst/>
            <a:ahLst/>
            <a:cxnLst/>
            <a:rect l="l" t="t" r="r" b="b"/>
            <a:pathLst>
              <a:path w="12520695" h="273179">
                <a:moveTo>
                  <a:pt x="0" y="0"/>
                </a:moveTo>
                <a:lnTo>
                  <a:pt x="12520695" y="0"/>
                </a:lnTo>
                <a:lnTo>
                  <a:pt x="12520695" y="273179"/>
                </a:lnTo>
                <a:lnTo>
                  <a:pt x="0" y="273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721844" y="-9525"/>
            <a:ext cx="1252540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b="1" spc="135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4008" y="6194917"/>
            <a:ext cx="16692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--&gt; reporting features that alert about expiring medicines and low stock levels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4008" y="2263174"/>
            <a:ext cx="160338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--&gt;  Enables efficient management of medicine  inventories with detailed information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4008" y="4319939"/>
            <a:ext cx="150707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--&gt;  Supports sorting and filtering while viewing medicines.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396301" y="8069896"/>
            <a:ext cx="167849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--&gt;  Ensures  that the pharmacy remains well-stocked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512107" cy="10287000"/>
          </a:xfrm>
          <a:custGeom>
            <a:avLst/>
            <a:gdLst/>
            <a:ahLst/>
            <a:cxnLst/>
            <a:rect l="l" t="t" r="r" b="b"/>
            <a:pathLst>
              <a:path w="3512107" h="10287000">
                <a:moveTo>
                  <a:pt x="0" y="0"/>
                </a:moveTo>
                <a:lnTo>
                  <a:pt x="3512107" y="0"/>
                </a:lnTo>
                <a:lnTo>
                  <a:pt x="35121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391" r="-120992" b="-12853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3512107" y="-532087"/>
            <a:ext cx="0" cy="10819087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4947015" y="629"/>
            <a:ext cx="80913" cy="5510613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492204" y="2253065"/>
            <a:ext cx="909620" cy="9096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6401" tIns="56401" rIns="56401" bIns="56401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174594" y="550950"/>
            <a:ext cx="5811327" cy="1373586"/>
          </a:xfrm>
          <a:custGeom>
            <a:avLst/>
            <a:gdLst/>
            <a:ahLst/>
            <a:cxnLst/>
            <a:rect l="l" t="t" r="r" b="b"/>
            <a:pathLst>
              <a:path w="5811327" h="1373586">
                <a:moveTo>
                  <a:pt x="0" y="0"/>
                </a:moveTo>
                <a:lnTo>
                  <a:pt x="5811327" y="0"/>
                </a:lnTo>
                <a:lnTo>
                  <a:pt x="5811327" y="1373586"/>
                </a:lnTo>
                <a:lnTo>
                  <a:pt x="0" y="1373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10991" y="2380464"/>
            <a:ext cx="3589610" cy="55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3135" spc="9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46283" y="885892"/>
            <a:ext cx="5811327" cy="63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4"/>
              </a:lnSpc>
            </a:pPr>
            <a:r>
              <a:rPr lang="en-US" sz="3774" b="1" i="1">
                <a:solidFill>
                  <a:srgbClr val="00FFF7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View Medicine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492204" y="3411687"/>
            <a:ext cx="909620" cy="90962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6401" tIns="56401" rIns="56401" bIns="56401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710991" y="3554742"/>
            <a:ext cx="3589610" cy="55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3135" spc="9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Sort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492204" y="4601622"/>
            <a:ext cx="909620" cy="9096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6401" tIns="56401" rIns="56401" bIns="56401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3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710991" y="4729021"/>
            <a:ext cx="4274930" cy="55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3135" spc="9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Filter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-47625"/>
            <a:ext cx="5276370" cy="162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3"/>
              </a:lnSpc>
            </a:pPr>
            <a:r>
              <a:rPr lang="en-US" sz="4995" b="1" spc="149">
                <a:solidFill>
                  <a:srgbClr val="56AEFF"/>
                </a:solidFill>
                <a:latin typeface="Aileron Bold"/>
                <a:ea typeface="Aileron Bold"/>
                <a:cs typeface="Aileron Bold"/>
                <a:sym typeface="Aileron Bold"/>
              </a:rPr>
              <a:t>KEY</a:t>
            </a:r>
          </a:p>
          <a:p>
            <a:pPr algn="l">
              <a:lnSpc>
                <a:spcPts val="6493"/>
              </a:lnSpc>
            </a:pPr>
            <a:r>
              <a:rPr lang="en-US" sz="4995" b="1" spc="149">
                <a:solidFill>
                  <a:srgbClr val="56AEFF"/>
                </a:solidFill>
                <a:latin typeface="Aileron Bold"/>
                <a:ea typeface="Aileron Bold"/>
                <a:cs typeface="Aileron Bold"/>
                <a:sym typeface="Aileron Bold"/>
              </a:rPr>
              <a:t>FEATURES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075836" y="0"/>
            <a:ext cx="5540813" cy="8801658"/>
            <a:chOff x="0" y="0"/>
            <a:chExt cx="7387750" cy="11735543"/>
          </a:xfrm>
        </p:grpSpPr>
        <p:sp>
          <p:nvSpPr>
            <p:cNvPr id="21" name="AutoShape 21"/>
            <p:cNvSpPr/>
            <p:nvPr/>
          </p:nvSpPr>
          <p:spPr>
            <a:xfrm flipV="1">
              <a:off x="966800" y="364"/>
              <a:ext cx="82421" cy="11516917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2" name="Group 22"/>
            <p:cNvGrpSpPr/>
            <p:nvPr/>
          </p:nvGrpSpPr>
          <p:grpSpPr>
            <a:xfrm>
              <a:off x="397537" y="2514116"/>
              <a:ext cx="1138526" cy="113852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2945" tIns="52945" rIns="52945" bIns="52945" rtlCol="0" anchor="ctr"/>
              <a:lstStyle/>
              <a:p>
                <a:pPr algn="ctr">
                  <a:lnSpc>
                    <a:spcPts val="4799"/>
                  </a:lnSpc>
                </a:pPr>
                <a:r>
                  <a:rPr lang="en-US" sz="3199" spc="9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1</a:t>
                </a:r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0" y="383665"/>
              <a:ext cx="7273742" cy="1719248"/>
            </a:xfrm>
            <a:custGeom>
              <a:avLst/>
              <a:gdLst/>
              <a:ahLst/>
              <a:cxnLst/>
              <a:rect l="l" t="t" r="r" b="b"/>
              <a:pathLst>
                <a:path w="7273742" h="1719248">
                  <a:moveTo>
                    <a:pt x="0" y="0"/>
                  </a:moveTo>
                  <a:lnTo>
                    <a:pt x="7273742" y="0"/>
                  </a:lnTo>
                  <a:lnTo>
                    <a:pt x="7273742" y="1719248"/>
                  </a:lnTo>
                  <a:lnTo>
                    <a:pt x="0" y="171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397537" y="3964304"/>
              <a:ext cx="1138526" cy="1138526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2945" tIns="52945" rIns="52945" bIns="52945" rtlCol="0" anchor="ctr"/>
              <a:lstStyle/>
              <a:p>
                <a:pPr algn="ctr">
                  <a:lnSpc>
                    <a:spcPts val="4799"/>
                  </a:lnSpc>
                </a:pPr>
                <a:r>
                  <a:rPr lang="en-US" sz="3199" spc="9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2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97537" y="5559563"/>
              <a:ext cx="1138526" cy="1138526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2945" tIns="52945" rIns="52945" bIns="52945" rtlCol="0" anchor="ctr"/>
              <a:lstStyle/>
              <a:p>
                <a:pPr algn="ctr">
                  <a:lnSpc>
                    <a:spcPts val="4799"/>
                  </a:lnSpc>
                </a:pPr>
                <a:r>
                  <a:rPr lang="en-US" sz="3199" spc="9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3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464050" y="7154821"/>
              <a:ext cx="1138526" cy="1138526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2945" tIns="52945" rIns="52945" bIns="52945" rtlCol="0" anchor="ctr"/>
              <a:lstStyle/>
              <a:p>
                <a:pPr algn="ctr">
                  <a:lnSpc>
                    <a:spcPts val="4799"/>
                  </a:lnSpc>
                </a:pPr>
                <a:r>
                  <a:rPr lang="en-US" sz="3199" spc="9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4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97537" y="8874292"/>
              <a:ext cx="1138526" cy="1138526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2945" tIns="52945" rIns="52945" bIns="52945" rtlCol="0" anchor="ctr"/>
              <a:lstStyle/>
              <a:p>
                <a:pPr algn="ctr">
                  <a:lnSpc>
                    <a:spcPts val="4799"/>
                  </a:lnSpc>
                </a:pPr>
                <a:r>
                  <a:rPr lang="en-US" sz="3199" spc="9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5</a:t>
                </a: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338055" y="10597018"/>
              <a:ext cx="1138526" cy="1138526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2945" tIns="52945" rIns="52945" bIns="52945" rtlCol="0" anchor="ctr"/>
              <a:lstStyle/>
              <a:p>
                <a:pPr algn="ctr">
                  <a:lnSpc>
                    <a:spcPts val="4799"/>
                  </a:lnSpc>
                </a:pPr>
                <a:r>
                  <a:rPr lang="en-US" sz="3199" spc="9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6</a:t>
                </a:r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2037038" y="2697544"/>
              <a:ext cx="4492932" cy="6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5"/>
                </a:lnSpc>
              </a:pPr>
              <a:r>
                <a:rPr lang="en-US" sz="2943" spc="8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Name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792911"/>
              <a:ext cx="7273742" cy="780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61"/>
                </a:lnSpc>
              </a:pPr>
              <a:r>
                <a:rPr lang="en-US" sz="3543" b="1" i="1">
                  <a:solidFill>
                    <a:srgbClr val="00FFF7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Stock Manipulation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923030" y="4167329"/>
              <a:ext cx="4492932" cy="6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5"/>
                </a:lnSpc>
              </a:pPr>
              <a:r>
                <a:rPr lang="en-US" sz="2943" spc="8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Generic Name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037038" y="5637114"/>
              <a:ext cx="5350712" cy="6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5"/>
                </a:lnSpc>
              </a:pPr>
              <a:r>
                <a:rPr lang="en-US" sz="2943" spc="8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Supplier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037038" y="7350472"/>
              <a:ext cx="5350712" cy="6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5"/>
                </a:lnSpc>
              </a:pPr>
              <a:r>
                <a:rPr lang="en-US" sz="2943" spc="8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Price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037038" y="9057721"/>
              <a:ext cx="5350712" cy="6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5"/>
                </a:lnSpc>
              </a:pPr>
              <a:r>
                <a:rPr lang="en-US" sz="2943" spc="8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Quantity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923030" y="10769189"/>
              <a:ext cx="5350712" cy="6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5"/>
                </a:lnSpc>
              </a:pPr>
              <a:r>
                <a:rPr lang="en-US" sz="2943" spc="8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Expiry Date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512107" y="-532087"/>
            <a:ext cx="0" cy="10819087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893465" y="-307586"/>
            <a:ext cx="38100" cy="5437362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445719" y="1601399"/>
            <a:ext cx="819293" cy="81929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1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171007" y="90629"/>
            <a:ext cx="5234247" cy="1237186"/>
          </a:xfrm>
          <a:custGeom>
            <a:avLst/>
            <a:gdLst/>
            <a:ahLst/>
            <a:cxnLst/>
            <a:rect l="l" t="t" r="r" b="b"/>
            <a:pathLst>
              <a:path w="5234247" h="1237186">
                <a:moveTo>
                  <a:pt x="0" y="0"/>
                </a:moveTo>
                <a:lnTo>
                  <a:pt x="5234246" y="0"/>
                </a:lnTo>
                <a:lnTo>
                  <a:pt x="5234246" y="1237186"/>
                </a:lnTo>
                <a:lnTo>
                  <a:pt x="0" y="123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492760"/>
            <a:ext cx="5276370" cy="162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3"/>
              </a:lnSpc>
            </a:pPr>
            <a:r>
              <a:rPr lang="en-US" sz="4995" b="1" spc="149">
                <a:solidFill>
                  <a:srgbClr val="56AEFF"/>
                </a:solidFill>
                <a:latin typeface="Aileron Bold"/>
                <a:ea typeface="Aileron Bold"/>
                <a:cs typeface="Aileron Bold"/>
                <a:sym typeface="Aileron Bold"/>
              </a:rPr>
              <a:t>KEY</a:t>
            </a:r>
          </a:p>
          <a:p>
            <a:pPr algn="l">
              <a:lnSpc>
                <a:spcPts val="6493"/>
              </a:lnSpc>
            </a:pPr>
            <a:r>
              <a:rPr lang="en-US" sz="4995" b="1" spc="149">
                <a:solidFill>
                  <a:srgbClr val="56AEFF"/>
                </a:solidFill>
                <a:latin typeface="Aileron Bold"/>
                <a:ea typeface="Aileron Bold"/>
                <a:cs typeface="Aileron Bold"/>
                <a:sym typeface="Aileron Bold"/>
              </a:rPr>
              <a:t>FEATURES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3512107" cy="10287000"/>
          </a:xfrm>
          <a:custGeom>
            <a:avLst/>
            <a:gdLst/>
            <a:ahLst/>
            <a:cxnLst/>
            <a:rect l="l" t="t" r="r" b="b"/>
            <a:pathLst>
              <a:path w="3512107" h="10287000">
                <a:moveTo>
                  <a:pt x="0" y="0"/>
                </a:moveTo>
                <a:lnTo>
                  <a:pt x="3512107" y="0"/>
                </a:lnTo>
                <a:lnTo>
                  <a:pt x="35121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t="-391" r="-120992" b="-12853"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12185112" y="-159583"/>
            <a:ext cx="0" cy="4549656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1737366" y="2001449"/>
            <a:ext cx="819293" cy="8192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1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405503" y="172508"/>
            <a:ext cx="5234247" cy="1237186"/>
          </a:xfrm>
          <a:custGeom>
            <a:avLst/>
            <a:gdLst/>
            <a:ahLst/>
            <a:cxnLst/>
            <a:rect l="l" t="t" r="r" b="b"/>
            <a:pathLst>
              <a:path w="5234247" h="1237186">
                <a:moveTo>
                  <a:pt x="0" y="0"/>
                </a:moveTo>
                <a:lnTo>
                  <a:pt x="5234247" y="0"/>
                </a:lnTo>
                <a:lnTo>
                  <a:pt x="5234247" y="1237186"/>
                </a:lnTo>
                <a:lnTo>
                  <a:pt x="0" y="123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775466" y="3570780"/>
            <a:ext cx="819293" cy="81929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57078" y="2632827"/>
            <a:ext cx="819293" cy="794043"/>
            <a:chOff x="0" y="0"/>
            <a:chExt cx="812800" cy="7877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87750"/>
            </a:xfrm>
            <a:custGeom>
              <a:avLst/>
              <a:gdLst/>
              <a:ahLst/>
              <a:cxnLst/>
              <a:rect l="l" t="t" r="r" b="b"/>
              <a:pathLst>
                <a:path w="812800" h="787750">
                  <a:moveTo>
                    <a:pt x="406400" y="0"/>
                  </a:moveTo>
                  <a:cubicBezTo>
                    <a:pt x="181951" y="0"/>
                    <a:pt x="0" y="176344"/>
                    <a:pt x="0" y="393875"/>
                  </a:cubicBezTo>
                  <a:cubicBezTo>
                    <a:pt x="0" y="611406"/>
                    <a:pt x="181951" y="787750"/>
                    <a:pt x="406400" y="787750"/>
                  </a:cubicBezTo>
                  <a:cubicBezTo>
                    <a:pt x="630849" y="787750"/>
                    <a:pt x="812800" y="611406"/>
                    <a:pt x="812800" y="393875"/>
                  </a:cubicBezTo>
                  <a:cubicBezTo>
                    <a:pt x="812800" y="1763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-21398"/>
              <a:ext cx="660400" cy="73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445719" y="3820938"/>
            <a:ext cx="819293" cy="81929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3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4855365" y="7270245"/>
            <a:ext cx="0" cy="2126426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4402844" y="6530023"/>
            <a:ext cx="5893147" cy="1196072"/>
          </a:xfrm>
          <a:custGeom>
            <a:avLst/>
            <a:gdLst/>
            <a:ahLst/>
            <a:cxnLst/>
            <a:rect l="l" t="t" r="r" b="b"/>
            <a:pathLst>
              <a:path w="5893147" h="1196072">
                <a:moveTo>
                  <a:pt x="0" y="0"/>
                </a:moveTo>
                <a:lnTo>
                  <a:pt x="5893147" y="0"/>
                </a:lnTo>
                <a:lnTo>
                  <a:pt x="5893147" y="1196072"/>
                </a:lnTo>
                <a:lnTo>
                  <a:pt x="0" y="1196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402844" y="8462069"/>
            <a:ext cx="938367" cy="957385"/>
            <a:chOff x="0" y="0"/>
            <a:chExt cx="812800" cy="8292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29273"/>
            </a:xfrm>
            <a:custGeom>
              <a:avLst/>
              <a:gdLst/>
              <a:ahLst/>
              <a:cxnLst/>
              <a:rect l="l" t="t" r="r" b="b"/>
              <a:pathLst>
                <a:path w="812800" h="829273">
                  <a:moveTo>
                    <a:pt x="406400" y="0"/>
                  </a:moveTo>
                  <a:cubicBezTo>
                    <a:pt x="181951" y="0"/>
                    <a:pt x="0" y="185639"/>
                    <a:pt x="0" y="414636"/>
                  </a:cubicBezTo>
                  <a:cubicBezTo>
                    <a:pt x="0" y="643634"/>
                    <a:pt x="181951" y="829273"/>
                    <a:pt x="406400" y="829273"/>
                  </a:cubicBezTo>
                  <a:cubicBezTo>
                    <a:pt x="630849" y="829273"/>
                    <a:pt x="812800" y="643634"/>
                    <a:pt x="812800" y="414636"/>
                  </a:cubicBezTo>
                  <a:cubicBezTo>
                    <a:pt x="812800" y="18563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-36556"/>
              <a:ext cx="660400" cy="788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*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445719" y="4977305"/>
            <a:ext cx="819293" cy="81929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4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527816" y="1716213"/>
            <a:ext cx="3589165" cy="50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2824" spc="8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Add items to cart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554835" y="2922931"/>
            <a:ext cx="3589165" cy="50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2824" spc="8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Show Subtotal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89332" y="2116263"/>
            <a:ext cx="4132562" cy="50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2824" spc="8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Notification  for  expiry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82734" y="318699"/>
            <a:ext cx="523424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i="1">
                <a:solidFill>
                  <a:srgbClr val="00FFF7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Sell Medicine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05503" y="448310"/>
            <a:ext cx="52342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i="1">
                <a:solidFill>
                  <a:srgbClr val="00FFF7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Notification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554835" y="3944320"/>
            <a:ext cx="3589165" cy="50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2824" spc="8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Print Recipt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04309" y="3735213"/>
            <a:ext cx="4454991" cy="50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2824" spc="8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Notification  for  low stock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239544" y="6675133"/>
            <a:ext cx="4165709" cy="77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6"/>
              </a:lnSpc>
            </a:pPr>
            <a:r>
              <a:rPr lang="en-US" sz="4224" b="1" spc="12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Future Scope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554835" y="8579516"/>
            <a:ext cx="4026175" cy="125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2"/>
              </a:lnSpc>
            </a:pPr>
            <a:r>
              <a:rPr lang="en-US" sz="3368" b="1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Selling trends.</a:t>
            </a:r>
          </a:p>
          <a:p>
            <a:pPr algn="l">
              <a:lnSpc>
                <a:spcPts val="5052"/>
              </a:lnSpc>
            </a:pPr>
            <a:endParaRPr lang="en-US" sz="3368" b="1" spc="101">
              <a:solidFill>
                <a:srgbClr val="FFFFF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527816" y="5057775"/>
            <a:ext cx="5030823" cy="50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2824" spc="8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Automated Stock Reduction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06128" y="679647"/>
            <a:ext cx="88123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288372" y="-85725"/>
            <a:ext cx="4782737" cy="74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73"/>
              </a:lnSpc>
            </a:pPr>
            <a:r>
              <a:rPr lang="en-US" sz="4338" b="1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Timeline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F7ADA-F300-4DB7-B003-572369C1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6300"/>
            <a:ext cx="16512683" cy="9093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3840" y="360885"/>
            <a:ext cx="10798912" cy="1767095"/>
          </a:xfrm>
          <a:custGeom>
            <a:avLst/>
            <a:gdLst/>
            <a:ahLst/>
            <a:cxnLst/>
            <a:rect l="l" t="t" r="r" b="b"/>
            <a:pathLst>
              <a:path w="10798912" h="1767095">
                <a:moveTo>
                  <a:pt x="0" y="0"/>
                </a:moveTo>
                <a:lnTo>
                  <a:pt x="10798912" y="0"/>
                </a:lnTo>
                <a:lnTo>
                  <a:pt x="10798912" y="1767094"/>
                </a:lnTo>
                <a:lnTo>
                  <a:pt x="0" y="1767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22560" y="3334747"/>
            <a:ext cx="3201318" cy="3201318"/>
          </a:xfrm>
          <a:custGeom>
            <a:avLst/>
            <a:gdLst/>
            <a:ahLst/>
            <a:cxnLst/>
            <a:rect l="l" t="t" r="r" b="b"/>
            <a:pathLst>
              <a:path w="3201318" h="3201318">
                <a:moveTo>
                  <a:pt x="0" y="0"/>
                </a:moveTo>
                <a:lnTo>
                  <a:pt x="3201318" y="0"/>
                </a:lnTo>
                <a:lnTo>
                  <a:pt x="3201318" y="3201318"/>
                </a:lnTo>
                <a:lnTo>
                  <a:pt x="0" y="3201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13232" y="3451105"/>
            <a:ext cx="3168213" cy="3168213"/>
          </a:xfrm>
          <a:custGeom>
            <a:avLst/>
            <a:gdLst/>
            <a:ahLst/>
            <a:cxnLst/>
            <a:rect l="l" t="t" r="r" b="b"/>
            <a:pathLst>
              <a:path w="3168213" h="3168213">
                <a:moveTo>
                  <a:pt x="0" y="0"/>
                </a:moveTo>
                <a:lnTo>
                  <a:pt x="3168213" y="0"/>
                </a:lnTo>
                <a:lnTo>
                  <a:pt x="3168213" y="3168214"/>
                </a:lnTo>
                <a:lnTo>
                  <a:pt x="0" y="3168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9700" y="3534359"/>
            <a:ext cx="2652416" cy="3001706"/>
          </a:xfrm>
          <a:custGeom>
            <a:avLst/>
            <a:gdLst/>
            <a:ahLst/>
            <a:cxnLst/>
            <a:rect l="l" t="t" r="r" b="b"/>
            <a:pathLst>
              <a:path w="2652416" h="3001706">
                <a:moveTo>
                  <a:pt x="0" y="0"/>
                </a:moveTo>
                <a:lnTo>
                  <a:pt x="2652417" y="0"/>
                </a:lnTo>
                <a:lnTo>
                  <a:pt x="2652417" y="3001706"/>
                </a:lnTo>
                <a:lnTo>
                  <a:pt x="0" y="3001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36834" y="3278001"/>
            <a:ext cx="3048048" cy="3149649"/>
          </a:xfrm>
          <a:custGeom>
            <a:avLst/>
            <a:gdLst/>
            <a:ahLst/>
            <a:cxnLst/>
            <a:rect l="l" t="t" r="r" b="b"/>
            <a:pathLst>
              <a:path w="3048048" h="3149649">
                <a:moveTo>
                  <a:pt x="0" y="0"/>
                </a:moveTo>
                <a:lnTo>
                  <a:pt x="3048048" y="0"/>
                </a:lnTo>
                <a:lnTo>
                  <a:pt x="3048048" y="3149649"/>
                </a:lnTo>
                <a:lnTo>
                  <a:pt x="0" y="314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37923" y="753259"/>
            <a:ext cx="107989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Tools  &amp;  Technologies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557" y="3144182"/>
            <a:ext cx="17412685" cy="326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75"/>
              </a:lnSpc>
              <a:spcBef>
                <a:spcPct val="0"/>
              </a:spcBef>
            </a:pPr>
            <a:r>
              <a:rPr lang="en-US" sz="19125">
                <a:solidFill>
                  <a:srgbClr val="00FFFF"/>
                </a:solidFill>
                <a:latin typeface="VT323"/>
                <a:ea typeface="VT323"/>
                <a:cs typeface="VT323"/>
                <a:sym typeface="VT323"/>
              </a:rPr>
              <a:t>==* THANK YOU *==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164</Words>
  <Application>Microsoft Office PowerPoint</Application>
  <PresentationFormat>Custom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Glacial Indifference Bold</vt:lpstr>
      <vt:lpstr>Aileron</vt:lpstr>
      <vt:lpstr>Canva Sans</vt:lpstr>
      <vt:lpstr>DM Sans Bold Italics</vt:lpstr>
      <vt:lpstr>Canva Sans Bold</vt:lpstr>
      <vt:lpstr>DM Sans Italics</vt:lpstr>
      <vt:lpstr>VT323</vt:lpstr>
      <vt:lpstr>Aileron Bold</vt:lpstr>
      <vt:lpstr>Canva Sans Bold Italics</vt:lpstr>
      <vt:lpstr>Calibri</vt:lpstr>
      <vt:lpstr>Now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 Proposal</dc:title>
  <cp:lastModifiedBy>ACER</cp:lastModifiedBy>
  <cp:revision>4</cp:revision>
  <dcterms:created xsi:type="dcterms:W3CDTF">2006-08-16T00:00:00Z</dcterms:created>
  <dcterms:modified xsi:type="dcterms:W3CDTF">2024-09-25T14:11:13Z</dcterms:modified>
  <dc:identifier>DAGRm7zxEq4</dc:identifier>
</cp:coreProperties>
</file>